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A74EB6-B6EB-46E7-9AEB-0B3B08910BE6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26CB8C-F3F2-4F30-A5EA-51977BC75B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3356992"/>
            <a:ext cx="3313355" cy="30243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Times New Roman"/>
                <a:cs typeface="Times New Roman"/>
              </a:rPr>
              <a:t>Краткая презентация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Times New Roman"/>
                <a:cs typeface="Times New Roman"/>
              </a:rPr>
              <a:t>ОБРАЗОВАТЕЛЬНОЙ ПРОГРАММЫ ДОШКОЛЬНОГО ОБРАЗОВАНИЯ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Times New Roman"/>
                <a:cs typeface="Times New Roman"/>
              </a:rPr>
              <a:t>Муниципального бюджетного дошкольного образовательного учреждения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Times New Roman"/>
                <a:cs typeface="Times New Roman"/>
              </a:rPr>
              <a:t>«Центр развития ребенка - детский сад № 56»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4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3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   Программа «Светофор» - Т.И. Данилова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Цель программы — формирование навыков безопасного движения с самого раннего детства. 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Задачи программы: 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создавать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условия для сознательного изучения детьми Правил дорожного движения; 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 детей умение ориентироваться в различной обстановке; 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вырабатывать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 дошкольников привычку правильно вести себя на дорогах; 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воспитывать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детях грамотных пешеходов.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algn="just"/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Решение этих задач осуществляется через специально организованные занятия познавательного цикла, встречи, беседы с сотрудниками ГИБДД, наблюдения за движением транспорта, экскурсии, целевые прогулки, рассматривание иллюстраций, книг, альбомов, рисунков с изображением улиц, чтение художественной литературы, заучивание пословиц, поговорок; отгадывание загадок, кроссвордов,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сканвордов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; развивающие, познавательные, сюжетно-ролевые, подвижные игры, игры-соревнования; праздники, досуги, конкурсы, оформления уголка по Правилам дорожного движения, игры-драматизации и т. д. </a:t>
            </a:r>
          </a:p>
          <a:p>
            <a:pPr algn="just"/>
            <a:endParaRPr lang="ru-RU" sz="18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206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1900" dirty="0" smtClean="0">
              <a:latin typeface="Bahnschrift SemiBold Condensed" panose="020B0502040204020203" pitchFamily="34" charset="0"/>
            </a:endParaRPr>
          </a:p>
          <a:p>
            <a:endParaRPr lang="ru-RU" sz="1900" dirty="0">
              <a:latin typeface="Bahnschrift SemiBold Condensed" panose="020B0502040204020203" pitchFamily="34" charset="0"/>
            </a:endParaRPr>
          </a:p>
          <a:p>
            <a:endParaRPr lang="ru-RU" sz="1900" dirty="0" smtClean="0"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Образовательная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дошкольного образования Муниципального бюджетного дошкольного образовательного учреждения «Центр развития ребенка - детский сад № 56» (далее - Программа) разработана в соответствии с Порядком разработки и утверждения федеральных основных общеобразовательных программ, утвержденным приказом Министерства просвещения Российской Федерации от 30 сентября 2022 г. N 874 (зарегистрирован Министерством юстиции Российской Федерации 2 ноября 2022 г., регистрационный N 70809); приказом от 25 ноября 2022 г. № 1028 «Об утверждении федеральной образовательной программы дошкольного образования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».</a:t>
            </a: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Обязательная часть Программы соответствует Федеральной образовательной  программе. Объем обязательной части Программы в соответствии с ФГОС ДО составляет не менее 60% от ее общего объема программы. Часть, формируемая участниками образовательных отношений, составляет не более 40% и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8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ru-RU" sz="23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составлена с учетом: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Основная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образовательная программа дошкольного образования “Вдохновение” под редакцией В.КУ. </a:t>
            </a:r>
            <a:r>
              <a:rPr lang="ru-RU" sz="2300" dirty="0" err="1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Загвоздкина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, И.Е. Федосовой;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От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рождения до школы. Инновационная программа дошкольного образования / Под ред. Н. </a:t>
            </a:r>
            <a:r>
              <a:rPr lang="ru-RU" sz="2300" dirty="0" err="1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Е.Вераксы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, Т. С. Комаровой, Э. М. Дорофеевой. </a:t>
            </a:r>
          </a:p>
          <a:p>
            <a:pPr algn="just"/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рограмма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музыкального воспитания детей дошкольного возраста «Ладушки» под ред. И.М. </a:t>
            </a:r>
            <a:r>
              <a:rPr lang="ru-RU" sz="2300" dirty="0" err="1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Каплуновой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, И.А. </a:t>
            </a:r>
            <a:r>
              <a:rPr lang="ru-RU" sz="2300" dirty="0" err="1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Новоскольцевой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 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Я в большом мире» - программа экологического образования детей дошкольного возраста под ред. Куровского В.Н., доктора педагогических наук, Заслуженного учителя РФ.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музыкального образования дошкольников «Камертон» Э.П. Костиной.  	 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обучения и воспитания детей с общим недоразвитием речи» Т.Б. Филичевой, Г.В. Чиркиной, 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обучения и воспитания детей с фонетико- фонематическим недоразвитием» Т.Б. Филичевой, Г.В. Чиркиной.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«Светофор» - Т.И. Данилова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Проект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«Опытный исследователь» естественно-научной направленности (рамках регионального проекта дошкольного образования на Территории Томской области «Развитие пространственного мышления дошкольников как основы формирования естественно-научных, цифровых и инженерных компетенций человека будущего»)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Программа 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«Час науки»;</a:t>
            </a:r>
          </a:p>
          <a:p>
            <a:pPr algn="just"/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Проект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по этнокультурному воспитанию и образованию детей дошкольного возраста «Формирование этнокультурной компетентности детей на основе традиций народов Томской области».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ctr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Программе содержатся целевой, содержательный и организационный разделы.</a:t>
            </a:r>
          </a:p>
          <a:p>
            <a:pPr marL="68580" indent="0" algn="just">
              <a:buNone/>
            </a:pPr>
            <a:r>
              <a:rPr lang="ru-RU" sz="1800" u="sng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целевом разделе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Программы представлены: пояснительная записка, цели, задачи, принципы ее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Целью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algn="just"/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68580" indent="0" algn="just">
              <a:buNone/>
            </a:pPr>
            <a:endParaRPr lang="ru-RU" sz="7200" i="1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7200" i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Задачи </a:t>
            </a:r>
            <a:r>
              <a:rPr lang="ru-RU" sz="72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программы:</a:t>
            </a:r>
            <a:endParaRPr lang="ru-RU" sz="72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обеспечение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единых для Российской Федерации содержания ДО и планируемых результатов освоения Программы ДО;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приобщение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построение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создание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охрана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обеспечение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обеспечение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algn="just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достижение 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ru-RU" sz="2100" u="sng" dirty="0" smtClean="0"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u="sng" dirty="0"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u="sng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Содержательный </a:t>
            </a:r>
            <a:r>
              <a:rPr lang="ru-RU" sz="1800" u="sng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раздел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(далее - КРР) с детьми дошкольного возраста с особыми образовательными потребностями (далее - ООП) различных целевых групп, в том числе детей с ограниченными возможностями здоровья (далее - ОВЗ) и детей-инвалидов.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содержательный раздел Программы входит Программа воспитания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Цель Программы воспитания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-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29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ru-RU" sz="1800" i="1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Задачи </a:t>
            </a: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Программы воспитания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: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содействовать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развитию личности, основанному на принятых в обществе представлениях о добре и зле, должном и недопустимом;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algn="just"/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u="sng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Организационный раздел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Программы включает описание психолого-педагогических и кадровых условий реализации Программы; организации развивающей предметно-пространственной среды в ДОО; материально-техническое обеспечение Программы, обеспеченность методическими материалами и средствами обучения и воспитания.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разделе представлены режим и распорядок дня в группах ДОО, 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2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68580" indent="0" algn="ctr">
              <a:buNone/>
            </a:pPr>
            <a:r>
              <a:rPr lang="ru-RU" sz="3800" b="1" i="1" u="sng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Вариативная </a:t>
            </a:r>
            <a:r>
              <a:rPr lang="ru-RU" sz="3800" b="1" i="1" u="sng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часть Программы включает в себя: </a:t>
            </a:r>
            <a:endParaRPr lang="ru-RU" sz="3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>
              <a:buNone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1.Проект по этнокультурному воспитанию и образованию детей дошкольного возраста «Формирование этнокультурной компетентности детей на основе традиций народов Томской области». </a:t>
            </a:r>
          </a:p>
          <a:p>
            <a:pPr marL="68580" indent="0">
              <a:buNone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Цель проекта: формирование у детей дошкольного возраста системных знаний по истории и культуре родного края, воспитании чувства любви к своей малой родине, гордости за нее.</a:t>
            </a:r>
            <a:b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        	Задачи проекта:</a:t>
            </a:r>
          </a:p>
          <a:p>
            <a:pPr marL="68580" indent="0">
              <a:buNone/>
            </a:pPr>
            <a:r>
              <a:rPr lang="ru-RU" sz="3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Образовательные:</a:t>
            </a:r>
            <a:endParaRPr lang="ru-RU" sz="3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изучить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народные традиции родного края посредством ознакомления с традициями народов, проживающих на территории Томской области 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определить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эффективные методы, формы и содержание, нацеленные на знакомство детей дошкольного возраста с традициями, играми, фольклором народов Томской области;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реализовать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практической деятельности дошкольной образовательной организации систему педагогических мероприятий (проведение игр, праздников, чтение сказок, использование в обиходе пословиц и поговорок, изучение национального костюма, орнамента), нацеленных на знакомство детей старшего дошкольного возраста с культурой народов Томской области.</a:t>
            </a:r>
          </a:p>
          <a:p>
            <a:pPr marL="68580" indent="0">
              <a:buNone/>
            </a:pPr>
            <a:r>
              <a:rPr lang="ru-RU" sz="3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Воспитательные:</a:t>
            </a:r>
            <a:endParaRPr lang="ru-RU" sz="3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эмоционально-положительное отношение детей к мероприятиям образовательной деятельности;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воспитывать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любовь к традициям родного края, гуманистические ценности, коммуникативные качества;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воспитывать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толерантное отношение к людям других национальностей.</a:t>
            </a:r>
          </a:p>
          <a:p>
            <a:pPr marL="68580" indent="0">
              <a:buNone/>
            </a:pPr>
            <a:r>
              <a:rPr lang="ru-RU" sz="3800" i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Развивающие:</a:t>
            </a:r>
            <a:endParaRPr lang="ru-RU" sz="3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возможности использования полученных знаний в повседневной жизни;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развивать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навыки социальной, познавательной и творческой активности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</a:t>
            </a:r>
            <a:endParaRPr lang="ru-RU" sz="3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6858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2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. Программа «Час науки»; Проект «Опытный исследователь» естественно-научной направленности (рамках регионального проекта дошкольного образования на Территории Томской области «Развитие пространственного мышления дошкольников как основы формирования естественно-научных, цифровых и инженерных компетенций человека будущего»)</a:t>
            </a:r>
          </a:p>
          <a:p>
            <a:pPr marL="6858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Цель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программы и проекта: создание условий для развития естественно-научных компетенций детей старшего дошкольного возраста. Создание условий для повышения профессиональных компетенций педагогов по естественно-научному направлению</a:t>
            </a:r>
          </a:p>
          <a:p>
            <a:pPr marL="6858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Задачи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:</a:t>
            </a:r>
          </a:p>
          <a:p>
            <a:pPr algn="just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 детей дошкольного возраста диалектическое  мышление, т.е. способности видеть многообразие мира в системе взаимосвязей и взаимозависимостей.</a:t>
            </a:r>
          </a:p>
          <a:p>
            <a:pPr algn="just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азвивать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собственный познавательный опыт в обобщенном виде с помощью наглядных средств (эталонов, символов, условных заместителей, моделей).</a:t>
            </a:r>
          </a:p>
          <a:p>
            <a:pPr algn="just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асширять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перспективы развития поисково-познавательной деятельности детей путем включения их в мыслительные, моделирующие и преобразующие действия.</a:t>
            </a:r>
          </a:p>
          <a:p>
            <a:pPr algn="just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оддерживать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 детей инициативу, сообразительность, самостоятельность.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6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1190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Краткая презентация  ОБРАЗОВАТЕЛЬНОЙ ПРОГРАММЫ ДОШКОЛЬНОГО ОБРАЗОВАНИЯ Муниципального бюджетного дошкольного образовательного учреждения «Центр развития ребенка - детский сад № 56»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2023-08-31T07:49:19Z</dcterms:created>
  <dcterms:modified xsi:type="dcterms:W3CDTF">2023-08-31T08:29:17Z</dcterms:modified>
</cp:coreProperties>
</file>